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847" r:id="rId12"/>
  </p:sldMasterIdLst>
  <p:notesMasterIdLst>
    <p:notesMasterId r:id="rId14"/>
  </p:notesMasterIdLst>
  <p:sldIdLst>
    <p:sldId id="303" r:id="rId16"/>
    <p:sldId id="314" r:id="rId17"/>
    <p:sldId id="315" r:id="rId18"/>
    <p:sldId id="316" r:id="rId19"/>
    <p:sldId id="317" r:id="rId20"/>
    <p:sldId id="311" r:id="rId21"/>
    <p:sldId id="318" r:id="rId22"/>
    <p:sldId id="305" r:id="rId23"/>
    <p:sldId id="300" r:id="rId24"/>
    <p:sldId id="313" r:id="rId25"/>
    <p:sldId id="325" r:id="rId26"/>
    <p:sldId id="326" r:id="rId27"/>
    <p:sldId id="327" r:id="rId28"/>
    <p:sldId id="328" r:id="rId29"/>
    <p:sldId id="329" r:id="rId30"/>
    <p:sldId id="33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48" Type="http://schemas.openxmlformats.org/officeDocument/2006/relationships/viewProps" Target="viewProps.xml"></Relationship><Relationship Id="rId4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Relationship Id="rId2" Type="http://schemas.openxmlformats.org/officeDocument/2006/relationships/notesMaster" Target="../notesMasters/notesMaster1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750" cy="309245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750" cy="360680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150" cy="46482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3385" cy="3093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3385" cy="3607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785" cy="46545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5" Type="http://schemas.openxmlformats.org/officeDocument/2006/relationships/notesSlide" Target="../notesSlides/notesSlide10.xml"></Relationship><Relationship Id="rId12" Type="http://schemas.openxmlformats.org/officeDocument/2006/relationships/image" Target="../media/fImage619502799358.png"></Relationship><Relationship Id="rId13" Type="http://schemas.openxmlformats.org/officeDocument/2006/relationships/image" Target="../media/fImage662122806962.png"></Relationship><Relationship Id="rId14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16432641.png"></Relationship><Relationship Id="rId5" Type="http://schemas.openxmlformats.org/officeDocument/2006/relationships/image" Target="../media/fImage79303316500.png"></Relationship><Relationship Id="rId6" Type="http://schemas.openxmlformats.org/officeDocument/2006/relationships/image" Target="../media/fImage108573339169.png"></Relationship><Relationship Id="rId7" Type="http://schemas.openxmlformats.org/officeDocument/2006/relationships/notesSlide" Target="../notesSlides/notesSlide11.xml"></Relationship><Relationship Id="rId8" Type="http://schemas.openxmlformats.org/officeDocument/2006/relationships/image" Target="../media/fImage93783694464.png"></Relationship><Relationship Id="rId9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75693665705.png"></Relationship><Relationship Id="rId3" Type="http://schemas.openxmlformats.org/officeDocument/2006/relationships/image" Target="../media/fImage81963678145.png"></Relationship><Relationship Id="rId4" Type="http://schemas.openxmlformats.org/officeDocument/2006/relationships/image" Target="../media/fImage94523723281.png"></Relationship><Relationship Id="rId5" Type="http://schemas.openxmlformats.org/officeDocument/2006/relationships/notesSlide" Target="../notesSlides/notesSlide12.xml"></Relationship><Relationship Id="rId6" Type="http://schemas.openxmlformats.org/officeDocument/2006/relationships/image" Target="../media/fImage931418041.png"></Relationship><Relationship Id="rId7" Type="http://schemas.openxmlformats.org/officeDocument/2006/relationships/image" Target="../media/fImage96261828467.png"></Relationship><Relationship Id="rId8" Type="http://schemas.openxmlformats.org/officeDocument/2006/relationships/image" Target="../media/fImage93981836334.png"></Relationship><Relationship Id="rId9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91582796500.png"></Relationship><Relationship Id="rId3" Type="http://schemas.openxmlformats.org/officeDocument/2006/relationships/image" Target="../media/fImage86282809169.png"></Relationship><Relationship Id="rId4" Type="http://schemas.openxmlformats.org/officeDocument/2006/relationships/image" Target="../media/fImage126912815724.png"></Relationship><Relationship Id="rId5" Type="http://schemas.openxmlformats.org/officeDocument/2006/relationships/image" Target="../media/fImage126192821478.png"></Relationship><Relationship Id="rId6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864652959358.png"></Relationship><Relationship Id="rId3" Type="http://schemas.openxmlformats.org/officeDocument/2006/relationships/image" Target="../media/fImage69912976962.png"></Relationship><Relationship Id="rId4" Type="http://schemas.openxmlformats.org/officeDocument/2006/relationships/image" Target="../media/fImage2242173004464.png"></Relationship><Relationship Id="rId5" Type="http://schemas.openxmlformats.org/officeDocument/2006/relationships/image" Target="../media/fImage32673015705.png"></Relationship><Relationship Id="rId6" Type="http://schemas.openxmlformats.org/officeDocument/2006/relationships/image" Target="../media/fImage54203028145.png"></Relationship><Relationship Id="rId7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101473153281.png"></Relationship><Relationship Id="rId3" Type="http://schemas.openxmlformats.org/officeDocument/2006/relationships/image" Target="../media/fImage54203166827.png"></Relationship><Relationship Id="rId4" Type="http://schemas.openxmlformats.org/officeDocument/2006/relationships/image" Target="../media/fImage44283189961.png"></Relationship><Relationship Id="rId5" Type="http://schemas.openxmlformats.org/officeDocument/2006/relationships/image" Target="../media/fImage41571320491.png"></Relationship><Relationship Id="rId6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421643332995.png"></Relationship><Relationship Id="rId3" Type="http://schemas.openxmlformats.org/officeDocument/2006/relationships/image" Target="../media/fImage44033341942.png"></Relationship><Relationship Id="rId4" Type="http://schemas.openxmlformats.org/officeDocument/2006/relationships/image" Target="../media/fImage156103354827.png"></Relationship><Relationship Id="rId5" Type="http://schemas.openxmlformats.org/officeDocument/2006/relationships/image" Target="../media/fImage44033365436.png"></Relationship><Relationship Id="rId6" Type="http://schemas.openxmlformats.org/officeDocument/2006/relationships/notesSlide" Target="../notesSlides/notesSlide16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64812586500.png"></Relationship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6.xml"></Relationship><Relationship Id="rId11" Type="http://schemas.openxmlformats.org/officeDocument/2006/relationships/image" Target="../media/fImage185003101478.png"></Relationship><Relationship Id="rId12" Type="http://schemas.openxmlformats.org/officeDocument/2006/relationships/image" Target="../media/fImage539725841.png"></Relationship><Relationship Id="rId13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image" Target="../media/fImage127343372995.png"></Relationship><Relationship Id="rId8" Type="http://schemas.openxmlformats.org/officeDocument/2006/relationships/image" Target="../media/fImage3141955414464.png"></Relationship><Relationship Id="rId9" Type="http://schemas.openxmlformats.org/officeDocument/2006/relationships/image" Target="../media/fImage2487565495705.png"></Relationship><Relationship Id="rId10" Type="http://schemas.openxmlformats.org/officeDocument/2006/relationships/image" Target="../media/fImage77092698467.png"></Relationship><Relationship Id="rId11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5" Type="http://schemas.openxmlformats.org/officeDocument/2006/relationships/notesSlide" Target="../notesSlides/notesSlide8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10" Type="http://schemas.openxmlformats.org/officeDocument/2006/relationships/image" Target="../media/fImage77092706334.png"></Relationship><Relationship Id="rId11" Type="http://schemas.openxmlformats.org/officeDocument/2006/relationships/image" Target="../media/fImage23042716500.png"></Relationship><Relationship Id="rId12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notesSlide" Target="../notesSlides/notesSlide9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21" Type="http://schemas.openxmlformats.org/officeDocument/2006/relationships/image" Target="../media/fImage128022769169.png"></Relationship><Relationship Id="rId22" Type="http://schemas.openxmlformats.org/officeDocument/2006/relationships/image" Target="../media/fImage127642775724.png"></Relationship><Relationship Id="rId23" Type="http://schemas.openxmlformats.org/officeDocument/2006/relationships/image" Target="../media/fImage132292781478.png"></Relationship><Relationship Id="rId24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04025" y="4986020"/>
            <a:ext cx="4176395" cy="12319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 rot="0">
            <a:off x="1222375" y="3940810"/>
            <a:ext cx="414337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ConnectServer 스크립트에서 포톤 네트워크의 </a:t>
            </a:r>
            <a:r>
              <a:rPr lang="ko-KR" sz="1800">
                <a:latin typeface="맑은 고딕" charset="0"/>
                <a:ea typeface="맑은 고딕" charset="0"/>
              </a:rPr>
              <a:t>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Text 변수와 string 변수를 선언하고 Start( ) 함수에서 Text 변수에 string 변수의 값을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 rot="0">
            <a:off x="6808470" y="4212590"/>
            <a:ext cx="415734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SelectLobby( )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특정 로비를 생성하여 특정 로비로 접속한 다음 Photon Room이라는 씬으로 이동하도록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3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1322070"/>
            <a:ext cx="4140200" cy="2519045"/>
          </a:xfrm>
          <a:prstGeom prst="rect"/>
          <a:noFill/>
        </p:spPr>
      </p:pic>
      <p:pic>
        <p:nvPicPr>
          <p:cNvPr id="1148" name="그림 4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13180"/>
            <a:ext cx="4165600" cy="28270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479290" y="401955"/>
            <a:ext cx="32277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 rot="0">
            <a:off x="1229995" y="2373630"/>
            <a:ext cx="411607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버튼 오브젝트</a:t>
            </a:r>
            <a:r>
              <a:rPr lang="ko-KR" sz="1800">
                <a:latin typeface="맑은 고딕" charset="0"/>
                <a:ea typeface="맑은 고딕" charset="0"/>
              </a:rPr>
              <a:t>의 On Click( ) 함수 이벤트를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 rot="0">
            <a:off x="6822440" y="5266055"/>
            <a:ext cx="41725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File에서 Build Settings를 선택하고 Photon Room 씬을 Scenes in Build에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8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370330"/>
            <a:ext cx="4114800" cy="916305"/>
          </a:xfrm>
          <a:prstGeom prst="roundRect"/>
          <a:solidFill>
            <a:srgbClr val="EDEDED"/>
          </a:solidFill>
        </p:spPr>
      </p:pic>
      <p:pic>
        <p:nvPicPr>
          <p:cNvPr id="118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8155" y="1363345"/>
            <a:ext cx="4146550" cy="2378075"/>
          </a:xfrm>
          <a:prstGeom prst="rect"/>
          <a:noFill/>
        </p:spPr>
      </p:pic>
      <p:pic>
        <p:nvPicPr>
          <p:cNvPr id="1184" name="그림 1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5615" y="3948430"/>
            <a:ext cx="4157345" cy="1231265"/>
          </a:xfrm>
          <a:prstGeom prst="roundRect"/>
          <a:solidFill>
            <a:srgbClr val="EDEDED"/>
          </a:solidFill>
        </p:spPr>
      </p:pic>
      <p:pic>
        <p:nvPicPr>
          <p:cNvPr id="1185" name="그림 5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0" y="3716020"/>
            <a:ext cx="4130675" cy="1197610"/>
          </a:xfrm>
          <a:prstGeom prst="roundRect"/>
          <a:solidFill>
            <a:srgbClr val="EDEDED"/>
          </a:solidFill>
        </p:spPr>
      </p:pic>
      <p:sp>
        <p:nvSpPr>
          <p:cNvPr id="1186" name="텍스트 상자 58"/>
          <p:cNvSpPr txBox="1">
            <a:spLocks/>
          </p:cNvSpPr>
          <p:nvPr/>
        </p:nvSpPr>
        <p:spPr>
          <a:xfrm rot="0">
            <a:off x="1226820" y="4980940"/>
            <a:ext cx="411607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</a:t>
            </a:r>
            <a:r>
              <a:rPr lang="ko-KR" sz="1800">
                <a:latin typeface="맑은 고딕" charset="0"/>
                <a:ea typeface="맑은 고딕" charset="0"/>
              </a:rPr>
              <a:t>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버튼 오브젝트</a:t>
            </a:r>
            <a:r>
              <a:rPr lang="ko-KR" sz="1800">
                <a:latin typeface="맑은 고딕" charset="0"/>
                <a:ea typeface="맑은 고딕" charset="0"/>
              </a:rPr>
              <a:t>의 </a:t>
            </a:r>
            <a:r>
              <a:rPr lang="ko-KR" sz="1800">
                <a:latin typeface="맑은 고딕" charset="0"/>
                <a:ea typeface="맑은 고딕" charset="0"/>
              </a:rPr>
              <a:t>하위 오브젝트에 텍스트 컴포넌트의 Font Size를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099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85" name="그림 4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885" y="1404620"/>
            <a:ext cx="2461260" cy="3708400"/>
          </a:xfrm>
          <a:prstGeom prst="roundRect"/>
          <a:solidFill>
            <a:srgbClr val="EDEDED"/>
          </a:solidFill>
        </p:spPr>
      </p:pic>
      <p:pic>
        <p:nvPicPr>
          <p:cNvPr id="1186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15410" y="2112010"/>
            <a:ext cx="1438910" cy="2386330"/>
          </a:xfrm>
          <a:prstGeom prst="roundRect"/>
          <a:solidFill>
            <a:srgbClr val="EDEDED"/>
          </a:solidFill>
        </p:spPr>
      </p:pic>
      <p:sp>
        <p:nvSpPr>
          <p:cNvPr id="1187" name="텍스트 상자 53"/>
          <p:cNvSpPr txBox="1">
            <a:spLocks/>
          </p:cNvSpPr>
          <p:nvPr/>
        </p:nvSpPr>
        <p:spPr>
          <a:xfrm rot="0">
            <a:off x="1238885" y="5353685"/>
            <a:ext cx="4116070" cy="8623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23.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Camera 오브젝트를 생성</a:t>
            </a:r>
            <a:r>
              <a:rPr lang="ko-KR" sz="1800">
                <a:latin typeface="맑은 고딕" charset="0"/>
                <a:ea typeface="맑은 고딕" charset="0"/>
              </a:rPr>
              <a:t>한 다음 3D Camera라는 이름으로 정의합니다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88" name="그림 59" descr="C:/Users/Admin1/AppData/Roaming/PolarisOffice/ETemp/22488_17422688/fImage9452372328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96275" y="1404620"/>
            <a:ext cx="2670175" cy="699135"/>
          </a:xfrm>
          <a:prstGeom prst="roundRect"/>
          <a:solidFill>
            <a:srgbClr val="EDEDED"/>
          </a:solidFill>
        </p:spPr>
      </p:pic>
      <p:pic>
        <p:nvPicPr>
          <p:cNvPr id="1189" name="그림 1" descr="C:/Users/Admin1/AppData/Roaming/PolarisOffice/ETemp/22488_17422688/fImage9314180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404620"/>
            <a:ext cx="1363980" cy="2386965"/>
          </a:xfrm>
          <a:prstGeom prst="roundRect"/>
          <a:solidFill>
            <a:srgbClr val="EDEDED"/>
          </a:solidFill>
        </p:spPr>
      </p:pic>
      <p:pic>
        <p:nvPicPr>
          <p:cNvPr id="1190" name="그림 5" descr="C:/Users/Admin1/AppData/Roaming/PolarisOffice/ETemp/22488_17422688/fImage9626182846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6275" y="3095625"/>
            <a:ext cx="2668905" cy="687705"/>
          </a:xfrm>
          <a:prstGeom prst="roundRect"/>
          <a:solidFill>
            <a:srgbClr val="EDEDED"/>
          </a:solidFill>
        </p:spPr>
      </p:pic>
      <p:pic>
        <p:nvPicPr>
          <p:cNvPr id="1191" name="그림 8" descr="C:/Users/Admin1/AppData/Roaming/PolarisOffice/ETemp/22488_17422688/fImage9398183633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6275" y="2254250"/>
            <a:ext cx="2680970" cy="697230"/>
          </a:xfrm>
          <a:prstGeom prst="roundRect"/>
          <a:solidFill>
            <a:srgbClr val="EDEDED"/>
          </a:solidFill>
        </p:spPr>
      </p:pic>
      <p:sp>
        <p:nvSpPr>
          <p:cNvPr id="1192" name="텍스트 상자 11"/>
          <p:cNvSpPr txBox="1">
            <a:spLocks/>
          </p:cNvSpPr>
          <p:nvPr/>
        </p:nvSpPr>
        <p:spPr>
          <a:xfrm rot="0">
            <a:off x="6833235" y="3929380"/>
            <a:ext cx="4132580" cy="228917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각각의 Lobby 버튼 오브젝트에 있는 Connect Server 스크립트를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마지막으로 Lobby Type에 자신의 로비 이름을 입력하고 Lobby Name에 자신의 하위 오브젝트 텍스트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93" name="도형 12"/>
          <p:cNvCxnSpPr/>
          <p:nvPr/>
        </p:nvCxnSpPr>
        <p:spPr>
          <a:xfrm rot="0" flipV="1">
            <a:off x="7664450" y="1812290"/>
            <a:ext cx="3226435" cy="7816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4" name="도형 13"/>
          <p:cNvCxnSpPr/>
          <p:nvPr/>
        </p:nvCxnSpPr>
        <p:spPr>
          <a:xfrm rot="0" flipV="1">
            <a:off x="7672705" y="2660015"/>
            <a:ext cx="3234690" cy="29972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도형 14"/>
          <p:cNvCxnSpPr/>
          <p:nvPr/>
        </p:nvCxnSpPr>
        <p:spPr>
          <a:xfrm rot="0">
            <a:off x="7672705" y="3325495"/>
            <a:ext cx="3218180" cy="18351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22375" y="4713605"/>
            <a:ext cx="4132580" cy="14966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>
                <a:latin typeface="맑은 고딕" charset="0"/>
                <a:ea typeface="맑은 고딕" charset="0"/>
              </a:rPr>
              <a:t> 이제 </a:t>
            </a:r>
            <a:r>
              <a:rPr sz="1800">
                <a:latin typeface="맑은 고딕" charset="0"/>
                <a:ea typeface="맑은 고딕" charset="0"/>
              </a:rPr>
              <a:t>UI에 Raw Image를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sz="1800">
                <a:latin typeface="맑은 고딕" charset="0"/>
                <a:ea typeface="맑은 고딕" charset="0"/>
              </a:rPr>
              <a:t> Raw Image의 이름을 </a:t>
            </a:r>
            <a:r>
              <a:rPr sz="1800">
                <a:latin typeface="맑은 고딕" charset="0"/>
                <a:ea typeface="맑은 고딕" charset="0"/>
              </a:rPr>
              <a:t>3</a:t>
            </a:r>
            <a:r>
              <a:rPr lang="ko-KR" sz="1800">
                <a:latin typeface="맑은 고딕" charset="0"/>
                <a:ea typeface="맑은 고딕" charset="0"/>
              </a:rPr>
              <a:t>D Texture</a:t>
            </a:r>
            <a:r>
              <a:rPr sz="1800">
                <a:latin typeface="맑은 고딕" charset="0"/>
                <a:ea typeface="맑은 고딕" charset="0"/>
              </a:rPr>
              <a:t>로 정의합니다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92" name="Rect 0"/>
          <p:cNvSpPr txBox="1">
            <a:spLocks/>
          </p:cNvSpPr>
          <p:nvPr/>
        </p:nvSpPr>
        <p:spPr>
          <a:xfrm rot="0">
            <a:off x="6824980" y="2840355"/>
            <a:ext cx="4132580" cy="9258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3D Texture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96" name="그림 18" descr="C:/Users/Admin1/AppData/Roaming/PolarisOffice/ETemp/22488_17422688/fImage19158279650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88110"/>
            <a:ext cx="2610485" cy="3117850"/>
          </a:xfrm>
          <a:prstGeom prst="roundRect"/>
          <a:solidFill>
            <a:srgbClr val="EDEDED"/>
          </a:solidFill>
        </p:spPr>
      </p:pic>
      <p:pic>
        <p:nvPicPr>
          <p:cNvPr id="1197" name="그림 19" descr="C:/Users/Admin1/AppData/Roaming/PolarisOffice/ETemp/22488_17422688/fImage8628280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98595" y="1878330"/>
            <a:ext cx="1355725" cy="2112010"/>
          </a:xfrm>
          <a:prstGeom prst="roundRect"/>
          <a:solidFill>
            <a:srgbClr val="EDEDED"/>
          </a:solidFill>
        </p:spPr>
      </p:pic>
      <p:pic>
        <p:nvPicPr>
          <p:cNvPr id="1198" name="그림 22" descr="C:/Users/Admin1/AppData/Roaming/PolarisOffice/ETemp/22488_17422688/fImage12691281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88110"/>
            <a:ext cx="4140835" cy="1289050"/>
          </a:xfrm>
          <a:prstGeom prst="roundRect"/>
          <a:solidFill>
            <a:srgbClr val="EDEDED"/>
          </a:solidFill>
        </p:spPr>
      </p:pic>
      <p:pic>
        <p:nvPicPr>
          <p:cNvPr id="1199" name="그림 25" descr="C:/Users/Admin1/AppData/Roaming/PolarisOffice/ETemp/22488_17422688/fImage12619282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5140" y="3919855"/>
            <a:ext cx="4130675" cy="1492250"/>
          </a:xfrm>
          <a:prstGeom prst="roundRect"/>
          <a:solidFill>
            <a:srgbClr val="EDEDED"/>
          </a:solidFill>
        </p:spPr>
      </p:pic>
      <p:sp>
        <p:nvSpPr>
          <p:cNvPr id="1200" name="텍스트 상자 29"/>
          <p:cNvSpPr txBox="1">
            <a:spLocks/>
          </p:cNvSpPr>
          <p:nvPr/>
        </p:nvSpPr>
        <p:spPr>
          <a:xfrm rot="0">
            <a:off x="6830060" y="5555615"/>
            <a:ext cx="4132580" cy="6546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3D Camera 오브젝트의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30630" y="5195570"/>
            <a:ext cx="4132580" cy="10147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lang="ko-KR" sz="18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https://www.mixamo.com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사이트에서 </a:t>
            </a:r>
            <a:r>
              <a:rPr sz="1800">
                <a:latin typeface="맑은 고딕" charset="0"/>
                <a:ea typeface="맑은 고딕" charset="0"/>
              </a:rPr>
              <a:t>Character 메뉴를 선택하고 원하는 캐릭터를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0" name="Rect 0"/>
          <p:cNvSpPr txBox="1">
            <a:spLocks/>
          </p:cNvSpPr>
          <p:nvPr/>
        </p:nvSpPr>
        <p:spPr>
          <a:xfrm rot="0">
            <a:off x="6830060" y="5247640"/>
            <a:ext cx="4293235" cy="9626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으로</a:t>
            </a:r>
            <a:r>
              <a:rPr sz="1800">
                <a:latin typeface="맑은 고딕" charset="0"/>
                <a:ea typeface="맑은 고딕" charset="0"/>
              </a:rPr>
              <a:t> 다운로드 받은 캐릭터</a:t>
            </a:r>
            <a:r>
              <a:rPr sz="1800">
                <a:latin typeface="맑은 고딕" charset="0"/>
                <a:ea typeface="맑은 고딕" charset="0"/>
              </a:rPr>
              <a:t> 파</a:t>
            </a:r>
            <a:r>
              <a:rPr lang="ko-KR" sz="1800">
                <a:latin typeface="맑은 고딕" charset="0"/>
                <a:ea typeface="맑은 고딕" charset="0"/>
              </a:rPr>
              <a:t>일을</a:t>
            </a:r>
            <a:r>
              <a:rPr sz="1800">
                <a:latin typeface="맑은 고딕" charset="0"/>
                <a:ea typeface="맑은 고딕" charset="0"/>
              </a:rPr>
              <a:t> Project 폴더에 있는 Model 폴더에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1" name="그림 30" descr="C:/Users/Admin1/AppData/Roaming/PolarisOffice/ETemp/22488_17422688/fImage386465295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3645" y="1363345"/>
            <a:ext cx="4147185" cy="3641725"/>
          </a:xfrm>
          <a:prstGeom prst="rect"/>
          <a:noFill/>
        </p:spPr>
      </p:pic>
      <p:sp>
        <p:nvSpPr>
          <p:cNvPr id="1202" name="텍스트 상자 32"/>
          <p:cNvSpPr txBox="1">
            <a:spLocks/>
          </p:cNvSpPr>
          <p:nvPr/>
        </p:nvSpPr>
        <p:spPr>
          <a:xfrm rot="0">
            <a:off x="6834505" y="2861310"/>
            <a:ext cx="427228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F</a:t>
            </a:r>
            <a:r>
              <a:rPr sz="1800">
                <a:latin typeface="맑은 고딕" charset="0"/>
                <a:ea typeface="맑은 고딕" charset="0"/>
              </a:rPr>
              <a:t>ormat에 FBX for Unity(.fbx)로 설정하고 Pose는 T-pose로 설정한 다음 Download를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3" name="그림 33" descr="C:/Users/Admin1/AppData/Roaming/PolarisOffice/ETemp/22488_17422688/fImage699129769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63345"/>
            <a:ext cx="4281805" cy="1442085"/>
          </a:xfrm>
          <a:prstGeom prst="roundRect"/>
          <a:solidFill>
            <a:srgbClr val="EDEDED"/>
          </a:solidFill>
        </p:spPr>
      </p:pic>
      <p:pic>
        <p:nvPicPr>
          <p:cNvPr id="1204" name="그림 35" descr="C:/Users/Admin1/AppData/Roaming/PolarisOffice/ETemp/22488_17422688/fImage224217300446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934960" y="4340860"/>
            <a:ext cx="530860" cy="426085"/>
          </a:xfrm>
          <a:prstGeom prst="rect"/>
          <a:noFill/>
        </p:spPr>
      </p:pic>
      <p:pic>
        <p:nvPicPr>
          <p:cNvPr id="1205" name="그림 36" descr="C:/Users/Admin1/AppData/Roaming/PolarisOffice/ETemp/22488_17422688/fImage3267301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235" y="4090035"/>
            <a:ext cx="948690" cy="923290"/>
          </a:xfrm>
          <a:prstGeom prst="roundRect"/>
          <a:solidFill>
            <a:srgbClr val="EDEDED"/>
          </a:solidFill>
        </p:spPr>
      </p:pic>
      <p:pic>
        <p:nvPicPr>
          <p:cNvPr id="1206" name="그림 39" descr="C:/Users/Admin1/AppData/Roaming/PolarisOffice/ETemp/22488_17422688/fImage542030281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95995" y="3970020"/>
            <a:ext cx="2519045" cy="11766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 rot="0">
            <a:off x="1230630" y="2959100"/>
            <a:ext cx="4132580" cy="64960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31.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캐릭터를 월드 공간에 배치합니다.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7" name="그림 42" descr="C:/Users/Admin1/AppData/Roaming/PolarisOffice/ETemp/22488_17422688/fImage10147315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8090" y="1357630"/>
            <a:ext cx="1366520" cy="1467485"/>
          </a:xfrm>
          <a:prstGeom prst="roundRect"/>
          <a:solidFill>
            <a:srgbClr val="EDEDED"/>
          </a:solidFill>
        </p:spPr>
      </p:pic>
      <p:pic>
        <p:nvPicPr>
          <p:cNvPr id="1208" name="그림 45" descr="C:/Users/Admin1/AppData/Roaming/PolarisOffice/ETemp/22488_17422688/fImage5420316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0345" y="1365250"/>
            <a:ext cx="2610485" cy="1445260"/>
          </a:xfrm>
          <a:prstGeom prst="roundRect"/>
          <a:solidFill>
            <a:srgbClr val="EDEDED"/>
          </a:solidFill>
        </p:spPr>
      </p:pic>
      <p:sp>
        <p:nvSpPr>
          <p:cNvPr id="1209" name="텍스트 상자 46"/>
          <p:cNvSpPr txBox="1">
            <a:spLocks/>
          </p:cNvSpPr>
          <p:nvPr/>
        </p:nvSpPr>
        <p:spPr>
          <a:xfrm rot="0">
            <a:off x="1238885" y="5526405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마지막으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캐릭터를 선택하고 Animator 컴포넌트를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0" name="그림 47" descr="C:/Users/Admin1/AppData/Roaming/PolarisOffice/ETemp/22488_17422688/fImage4428318996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3732530"/>
            <a:ext cx="4133850" cy="1671955"/>
          </a:xfrm>
          <a:prstGeom prst="roundRect"/>
          <a:solidFill>
            <a:srgbClr val="EDEDED"/>
          </a:solidFill>
        </p:spPr>
      </p:pic>
      <p:sp>
        <p:nvSpPr>
          <p:cNvPr id="1211" name="텍스트 상자 48"/>
          <p:cNvSpPr txBox="1">
            <a:spLocks/>
          </p:cNvSpPr>
          <p:nvPr/>
        </p:nvSpPr>
        <p:spPr>
          <a:xfrm rot="0">
            <a:off x="6816090" y="5243830"/>
            <a:ext cx="414972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Project 폴더에 있는 Animat</a:t>
            </a:r>
            <a:r>
              <a:rPr lang="ko-KR" sz="1800">
                <a:latin typeface="맑은 고딕" charset="0"/>
                <a:ea typeface="맑은 고딕" charset="0"/>
              </a:rPr>
              <a:t>ion</a:t>
            </a:r>
            <a:r>
              <a:rPr sz="1800">
                <a:latin typeface="맑은 고딕" charset="0"/>
                <a:ea typeface="맑은 고딕" charset="0"/>
              </a:rPr>
              <a:t> 폴더에 Animator Controller를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2" name="그림 49" descr="C:/Users/Admin1/AppData/Roaming/PolarisOffice/ETemp/22488_17422688/fImage4157132049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46835"/>
            <a:ext cx="4149090" cy="375793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27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3" name="텍스트 상자 50"/>
          <p:cNvSpPr txBox="1">
            <a:spLocks/>
          </p:cNvSpPr>
          <p:nvPr/>
        </p:nvSpPr>
        <p:spPr>
          <a:xfrm rot="0">
            <a:off x="1228090" y="5305425"/>
            <a:ext cx="415988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Texture를 생성합니다.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4" name="그림 51" descr="C:/Users/Admin1/AppData/Roaming/PolarisOffice/ETemp/22488_17422688/fImage42164333299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47470"/>
            <a:ext cx="4148455" cy="2934335"/>
          </a:xfrm>
          <a:prstGeom prst="roundRect"/>
          <a:solidFill>
            <a:srgbClr val="EDEDED"/>
          </a:solidFill>
        </p:spPr>
      </p:pic>
      <p:pic>
        <p:nvPicPr>
          <p:cNvPr id="1215" name="그림 52" descr="C:/Users/Admin1/AppData/Roaming/PolarisOffice/ETemp/22488_17422688/fImage4403334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4405630"/>
            <a:ext cx="4156710" cy="848360"/>
          </a:xfrm>
          <a:prstGeom prst="roundRect"/>
          <a:solidFill>
            <a:srgbClr val="EDEDED"/>
          </a:solidFill>
        </p:spPr>
      </p:pic>
      <p:pic>
        <p:nvPicPr>
          <p:cNvPr id="1216" name="그림 55" descr="C:/Users/Admin1/AppData/Roaming/PolarisOffice/ETemp/22488_17422688/fImage156103354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6835"/>
            <a:ext cx="4149090" cy="1272540"/>
          </a:xfrm>
          <a:prstGeom prst="roundRect"/>
          <a:solidFill>
            <a:srgbClr val="EDEDED"/>
          </a:solidFill>
        </p:spPr>
      </p:pic>
      <p:pic>
        <p:nvPicPr>
          <p:cNvPr id="1217" name="그림 58" descr="C:/Users/Admin1/AppData/Roaming/PolarisOffice/ETemp/22488_17422688/fImage4403336543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295" y="2764790"/>
            <a:ext cx="4156710" cy="1059180"/>
          </a:xfrm>
          <a:prstGeom prst="roundRect"/>
          <a:solidFill>
            <a:srgbClr val="EDEDED"/>
          </a:solidFill>
        </p:spPr>
      </p:pic>
      <p:sp>
        <p:nvSpPr>
          <p:cNvPr id="1218" name="텍스트 상자 59"/>
          <p:cNvSpPr txBox="1">
            <a:spLocks/>
          </p:cNvSpPr>
          <p:nvPr/>
        </p:nvSpPr>
        <p:spPr>
          <a:xfrm rot="0">
            <a:off x="6802755" y="3922395"/>
            <a:ext cx="4159885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</a:t>
            </a:r>
            <a:r>
              <a:rPr lang="ko-KR" sz="1800">
                <a:latin typeface="맑은 고딕" charset="0"/>
                <a:ea typeface="맑은 고딕" charset="0"/>
              </a:rPr>
              <a:t>의 이름을 3D Render Texture로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3D Texture 오브젝트에 있는 Raw Image 컴포넌트의 Texture에 3D Render Texture를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19" name="도형 60"/>
          <p:cNvCxnSpPr/>
          <p:nvPr/>
        </p:nvCxnSpPr>
        <p:spPr>
          <a:xfrm rot="0" flipV="1">
            <a:off x="7930515" y="1562735"/>
            <a:ext cx="2943860" cy="184594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96435"/>
            <a:ext cx="4097020" cy="17856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945640" cy="3094990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53500" y="1281430"/>
            <a:ext cx="2011045" cy="3058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 rot="0">
            <a:off x="6812280" y="5572125"/>
            <a:ext cx="423735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3" name="그림 5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10" y="3948430"/>
            <a:ext cx="4227195" cy="1828165"/>
          </a:xfrm>
          <a:prstGeom prst="roundRect"/>
          <a:solidFill>
            <a:srgbClr val="EDEDED"/>
          </a:solidFill>
        </p:spPr>
      </p:pic>
      <p:sp>
        <p:nvSpPr>
          <p:cNvPr id="1044" name="텍스트 상자 57"/>
          <p:cNvSpPr txBox="1">
            <a:spLocks/>
          </p:cNvSpPr>
          <p:nvPr/>
        </p:nvSpPr>
        <p:spPr>
          <a:xfrm rot="0">
            <a:off x="1132840" y="5852795"/>
            <a:ext cx="38982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Accept를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42390"/>
            <a:ext cx="4231640" cy="1706880"/>
          </a:xfrm>
          <a:prstGeom prst="rect"/>
          <a:noFill/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3153410"/>
            <a:ext cx="42348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524000"/>
            <a:ext cx="1553845" cy="655320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403475"/>
            <a:ext cx="1558925" cy="656590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sp>
        <p:nvSpPr>
          <p:cNvPr id="30" name="텍스트 상자 1"/>
          <p:cNvSpPr txBox="1">
            <a:spLocks/>
          </p:cNvSpPr>
          <p:nvPr/>
        </p:nvSpPr>
        <p:spPr>
          <a:xfrm rot="0">
            <a:off x="6816725" y="5549265"/>
            <a:ext cx="411543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521460"/>
            <a:ext cx="2511425" cy="3841115"/>
          </a:xfrm>
          <a:prstGeom prst="roundRect"/>
          <a:solidFill>
            <a:srgbClr val="EDEDED"/>
          </a:solidFill>
        </p:spPr>
      </p:pic>
      <p:pic>
        <p:nvPicPr>
          <p:cNvPr id="32" name="그림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84995" y="2244090"/>
            <a:ext cx="1438275" cy="23615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4255135"/>
            <a:ext cx="4115435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</a:t>
            </a:r>
            <a:r>
              <a:rPr lang="ko-KR" sz="1800">
                <a:latin typeface="맑은 고딕" charset="0"/>
                <a:ea typeface="맑은 고딕" charset="0"/>
              </a:rPr>
              <a:t>3개 </a:t>
            </a:r>
            <a:r>
              <a:rPr lang="ko-KR" sz="1800">
                <a:latin typeface="맑은 고딕" charset="0"/>
                <a:ea typeface="맑은 고딕" charset="0"/>
              </a:rPr>
              <a:t>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Unique Lobby라는 이름과 Platinum Lobby라는 이름 그리고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Challenger Lobby라는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텍스트 상자 30"/>
          <p:cNvSpPr txBox="1">
            <a:spLocks/>
          </p:cNvSpPr>
          <p:nvPr/>
        </p:nvSpPr>
        <p:spPr>
          <a:xfrm rot="0">
            <a:off x="1205865" y="2747645"/>
            <a:ext cx="41649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Ground 오브젝트의 앵커를 Stretch로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5" name="그림 4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328545" cy="2752090"/>
          </a:xfrm>
          <a:prstGeom prst="roundRect"/>
          <a:solidFill>
            <a:srgbClr val="EDEDED"/>
          </a:solidFill>
        </p:spPr>
      </p:pic>
      <p:pic>
        <p:nvPicPr>
          <p:cNvPr id="1146" name="그림 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1371600"/>
            <a:ext cx="4165600" cy="1339215"/>
          </a:xfrm>
          <a:prstGeom prst="roundRect"/>
          <a:solidFill>
            <a:srgbClr val="EDEDED"/>
          </a:solidFill>
        </p:spPr>
      </p:pic>
      <p:pic>
        <p:nvPicPr>
          <p:cNvPr id="1147" name="그림 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3649345"/>
            <a:ext cx="1509395" cy="1487170"/>
          </a:xfrm>
          <a:prstGeom prst="rect"/>
          <a:noFill/>
        </p:spPr>
      </p:pic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06500" y="5393055"/>
            <a:ext cx="41643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</a:t>
            </a: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3" name="그림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691255"/>
            <a:ext cx="1522095" cy="1397000"/>
          </a:xfrm>
          <a:prstGeom prst="rect"/>
          <a:noFill/>
        </p:spPr>
      </p:pic>
      <p:sp>
        <p:nvSpPr>
          <p:cNvPr id="1154" name="도형 14"/>
          <p:cNvSpPr>
            <a:spLocks/>
          </p:cNvSpPr>
          <p:nvPr/>
        </p:nvSpPr>
        <p:spPr>
          <a:xfrm rot="0">
            <a:off x="2799715" y="4269105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5" name="도형 15"/>
          <p:cNvSpPr>
            <a:spLocks/>
          </p:cNvSpPr>
          <p:nvPr/>
        </p:nvSpPr>
        <p:spPr>
          <a:xfrm rot="0">
            <a:off x="3287395" y="4282440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6" name="그림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68790" y="1746250"/>
            <a:ext cx="1580515" cy="20123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>
            <a:off x="4332605" y="372110"/>
            <a:ext cx="3526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493520"/>
            <a:ext cx="2635885" cy="2638425"/>
          </a:xfrm>
          <a:prstGeom prst="roundRect"/>
          <a:solidFill>
            <a:srgbClr val="EDEDED"/>
          </a:solidFill>
        </p:spPr>
      </p:pic>
      <p:pic>
        <p:nvPicPr>
          <p:cNvPr id="45" name="그림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59035" y="2418715"/>
            <a:ext cx="923290" cy="998855"/>
          </a:xfrm>
          <a:prstGeom prst="roundRect"/>
          <a:solidFill>
            <a:srgbClr val="EDEDED"/>
          </a:solidFill>
        </p:spPr>
      </p:pic>
      <p:cxnSp>
        <p:nvCxnSpPr>
          <p:cNvPr id="46" name="도형 26"/>
          <p:cNvCxnSpPr>
            <a:stCxn id="45" idx="1"/>
          </p:cNvCxnSpPr>
          <p:nvPr/>
        </p:nvCxnSpPr>
        <p:spPr>
          <a:xfrm rot="0" flipH="1">
            <a:off x="9368790" y="2917825"/>
            <a:ext cx="690880" cy="6737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27"/>
          <p:cNvCxnSpPr>
            <a:stCxn id="45" idx="1"/>
          </p:cNvCxnSpPr>
          <p:nvPr/>
        </p:nvCxnSpPr>
        <p:spPr>
          <a:xfrm rot="0" flipH="1">
            <a:off x="9185910" y="2917825"/>
            <a:ext cx="873760" cy="3663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도형 28"/>
          <p:cNvCxnSpPr>
            <a:stCxn id="45" idx="1"/>
          </p:cNvCxnSpPr>
          <p:nvPr/>
        </p:nvCxnSpPr>
        <p:spPr>
          <a:xfrm rot="0" flipH="1">
            <a:off x="9044940" y="2917825"/>
            <a:ext cx="1014730" cy="14224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29"/>
          <p:cNvSpPr txBox="1">
            <a:spLocks/>
          </p:cNvSpPr>
          <p:nvPr/>
        </p:nvSpPr>
        <p:spPr>
          <a:xfrm rot="0">
            <a:off x="6833235" y="4346575"/>
            <a:ext cx="4132580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ConnectServer라는 스크립트를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Unique Lobby와 Platinum Lobby 그리고 Challenger Lobby 버튼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>
            <a:off x="4305935" y="318770"/>
            <a:ext cx="357632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여덟</a:t>
            </a:r>
            <a:r>
              <a:rPr lang="ko-KR" sz="3000" b="1"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83990"/>
            <a:ext cx="391668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서버에 접속하는 순간 로비에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각각의 룸은 서로 독립적인 공간입니다.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5260" y="1338580"/>
            <a:ext cx="3926205" cy="1414145"/>
          </a:xfrm>
          <a:prstGeom prst="rect"/>
          <a:noFill/>
        </p:spPr>
      </p:pic>
      <p:pic>
        <p:nvPicPr>
          <p:cNvPr id="39" name="그림 5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865" cy="1145540"/>
          </a:xfrm>
          <a:prstGeom prst="rect"/>
          <a:noFill/>
        </p:spPr>
      </p:pic>
      <p:pic>
        <p:nvPicPr>
          <p:cNvPr id="40" name="그림 6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865" cy="1148715"/>
          </a:xfrm>
          <a:prstGeom prst="rect"/>
          <a:noFill/>
        </p:spPr>
      </p:pic>
      <p:sp>
        <p:nvSpPr>
          <p:cNvPr id="43" name="텍스트 상자 9"/>
          <p:cNvSpPr txBox="1">
            <a:spLocks/>
          </p:cNvSpPr>
          <p:nvPr/>
        </p:nvSpPr>
        <p:spPr>
          <a:xfrm rot="0">
            <a:off x="6816725" y="5060950"/>
            <a:ext cx="416560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Unique Lobby와 Platinum Lobby 그리고 Challenger Lobby 버튼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3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36675"/>
            <a:ext cx="4165600" cy="1099820"/>
          </a:xfrm>
          <a:prstGeom prst="roundRect"/>
          <a:solidFill>
            <a:srgbClr val="EDEDED"/>
          </a:solidFill>
        </p:spPr>
      </p:pic>
      <p:pic>
        <p:nvPicPr>
          <p:cNvPr id="45" name="그림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2593975"/>
            <a:ext cx="4171950" cy="1089660"/>
          </a:xfrm>
          <a:prstGeom prst="roundRect"/>
          <a:solidFill>
            <a:srgbClr val="EDEDED"/>
          </a:solidFill>
        </p:spPr>
      </p:pic>
      <p:pic>
        <p:nvPicPr>
          <p:cNvPr id="46" name="그림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8630" y="3856990"/>
            <a:ext cx="4171950" cy="10985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16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